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1" r:id="rId3"/>
    <p:sldId id="257" r:id="rId4"/>
    <p:sldId id="258" r:id="rId5"/>
    <p:sldId id="260" r:id="rId6"/>
    <p:sldId id="275" r:id="rId7"/>
    <p:sldId id="262" r:id="rId8"/>
    <p:sldId id="282" r:id="rId9"/>
    <p:sldId id="263" r:id="rId10"/>
    <p:sldId id="264" r:id="rId11"/>
    <p:sldId id="276" r:id="rId12"/>
    <p:sldId id="279" r:id="rId13"/>
    <p:sldId id="278" r:id="rId14"/>
    <p:sldId id="277" r:id="rId15"/>
    <p:sldId id="280" r:id="rId16"/>
    <p:sldId id="28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1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4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33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9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1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73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16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0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9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1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2B6DD-C15E-4324-9572-71D925012888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C0AED-F360-4D88-B388-3351F644B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6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시연 시나리오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09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-2753360" y="3175000"/>
            <a:ext cx="1869440" cy="92964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" y="10683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1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49"/>
            <a:ext cx="12192000" cy="6604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545182" y="6315891"/>
            <a:ext cx="679269" cy="542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28063" y="609382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비디오 종료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6966" y="5828211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학습 시간 기록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정지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6381205" y="6237514"/>
            <a:ext cx="679269" cy="542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10548" y="586818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휴식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63349" y="58681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학습 정지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9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0430690" y="4433389"/>
            <a:ext cx="679269" cy="542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820223" y="4975498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자리 이탈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학습 정지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9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9388" y="547333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시간이 증가함</a:t>
            </a: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09451" y="5421086"/>
            <a:ext cx="1384663" cy="7053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9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46611" y="1084217"/>
            <a:ext cx="1521823" cy="894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99063" y="1515291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스터디방</a:t>
            </a:r>
            <a:r>
              <a:rPr lang="ko-KR" altLang="en-US" dirty="0" smtClean="0"/>
              <a:t> 나가면 시간 증가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6935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시연종료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67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3881120" y="3749040"/>
            <a:ext cx="3962400" cy="211328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042954" y="613954"/>
            <a:ext cx="679269" cy="542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27489" y="885008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Rank</a:t>
            </a:r>
            <a:r>
              <a:rPr lang="ko-KR" altLang="en-US" dirty="0" smtClean="0"/>
              <a:t>페이지로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9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450080" y="1849120"/>
            <a:ext cx="1158240" cy="558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773680" y="4297680"/>
            <a:ext cx="2092960" cy="67056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0548257" y="633548"/>
            <a:ext cx="679269" cy="542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502537" y="129322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</a:t>
            </a:r>
            <a:r>
              <a:rPr lang="ko-KR" altLang="en-US" dirty="0" err="1" smtClean="0"/>
              <a:t>모달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4142720" y="-447040"/>
            <a:ext cx="1158240" cy="558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756365" y="4076572"/>
            <a:ext cx="679269" cy="542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54488" y="475353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5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"/>
            <a:ext cx="12192000" cy="65405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879668" y="5492930"/>
            <a:ext cx="679269" cy="542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54434" y="549293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친구 프로필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456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8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3609320" y="-65532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387407" y="640849"/>
            <a:ext cx="679269" cy="542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3881120" y="3749040"/>
            <a:ext cx="3962400" cy="211328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266405" y="4805680"/>
            <a:ext cx="679269" cy="542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91394" y="518595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스터디방</a:t>
            </a:r>
            <a:r>
              <a:rPr lang="ko-KR" altLang="en-US" dirty="0" smtClean="0"/>
              <a:t> 입장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0444480" y="3378200"/>
            <a:ext cx="1869440" cy="108712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9640388" y="5713548"/>
            <a:ext cx="679269" cy="542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25098" y="5846997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스터디룸</a:t>
            </a:r>
            <a:r>
              <a:rPr lang="ko-KR" altLang="en-US" dirty="0" smtClean="0"/>
              <a:t> 입장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7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39</Words>
  <Application>Microsoft Office PowerPoint</Application>
  <PresentationFormat>와이드스크린</PresentationFormat>
  <Paragraphs>17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시연 시나리오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시연종료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7</cp:revision>
  <dcterms:created xsi:type="dcterms:W3CDTF">2021-08-20T00:47:41Z</dcterms:created>
  <dcterms:modified xsi:type="dcterms:W3CDTF">2022-02-17T08:43:42Z</dcterms:modified>
</cp:coreProperties>
</file>